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9" r:id="rId5"/>
    <p:sldId id="290" r:id="rId6"/>
    <p:sldId id="259" r:id="rId7"/>
    <p:sldId id="283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0" r:id="rId21"/>
    <p:sldId id="273" r:id="rId22"/>
    <p:sldId id="275" r:id="rId23"/>
    <p:sldId id="274" r:id="rId24"/>
    <p:sldId id="280" r:id="rId25"/>
    <p:sldId id="277" r:id="rId26"/>
    <p:sldId id="282" r:id="rId27"/>
    <p:sldId id="284" r:id="rId28"/>
    <p:sldId id="285" r:id="rId29"/>
    <p:sldId id="286" r:id="rId30"/>
    <p:sldId id="287" r:id="rId31"/>
    <p:sldId id="292" r:id="rId32"/>
    <p:sldId id="288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239"/>
            <a:ext cx="9143999" cy="68844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85728"/>
            <a:ext cx="82868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16 «ДУБРАВУШКА»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ПРОЛЕТАРСКОГО РАЙОНА РОСТОВСКОЙ ОБЛАСТИ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«РАСТИМ ПАТРИОТОВ»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0760" y="4714884"/>
            <a:ext cx="26431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воспитатель: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Булатова Инна Александровна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Дубниченко Валентина Сергеевна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6143644"/>
            <a:ext cx="833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2024 г.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785794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ЛЮДИ ЖИВУТ И В ГОРОДЕ И НА СЕЛЕ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1085" y="1155126"/>
            <a:ext cx="2964079" cy="2528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6462" y="3789040"/>
            <a:ext cx="3234611" cy="2371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1085" y="3801116"/>
            <a:ext cx="2964079" cy="2433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599" y="1236476"/>
            <a:ext cx="3129473" cy="23618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357298"/>
            <a:ext cx="3786214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000364" y="714356"/>
            <a:ext cx="2754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ОЙ – ТЫ, ДОН ШИРОКИЙ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57298"/>
            <a:ext cx="3898674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000504"/>
            <a:ext cx="3571900" cy="2357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339752" y="428604"/>
            <a:ext cx="5171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ВЕРНЫЙ ДРУГ МОЙ ДУШЕНЬКА, КОНЬ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643314"/>
            <a:ext cx="2643207" cy="2498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2984"/>
            <a:ext cx="2647932" cy="22446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142984"/>
            <a:ext cx="2673320" cy="2290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3643314"/>
            <a:ext cx="2695557" cy="2498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00364" y="357166"/>
            <a:ext cx="452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ВЕРНЫЙ ДРУГ МОЙ ДУШЕНЬКА, КОНЬ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93075" y="1464455"/>
            <a:ext cx="4786346" cy="4857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642918"/>
            <a:ext cx="3309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 ГОСТЯХ У ТЕТУШКИ АКСИНЬИ</a:t>
            </a:r>
            <a:endParaRPr lang="ru-RU" b="1" dirty="0"/>
          </a:p>
        </p:txBody>
      </p:sp>
      <p:pic>
        <p:nvPicPr>
          <p:cNvPr id="4" name="Picture 4" descr="D:\Desktop\патриоты презентация\20240329_1005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3116"/>
            <a:ext cx="3688366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3" descr="D:\Desktop\патриоты презентация\20240329_095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2143116"/>
            <a:ext cx="4000528" cy="2687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642918"/>
            <a:ext cx="3309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 ГОСТЯХ У ТЕТУШКИ АКСИНЬИ</a:t>
            </a:r>
            <a:endParaRPr lang="ru-RU" b="1" dirty="0"/>
          </a:p>
        </p:txBody>
      </p:sp>
      <p:pic>
        <p:nvPicPr>
          <p:cNvPr id="4" name="Picture 2" descr="D:\Desktop\патриоты презентация\Валя\IMG-20240516-WA01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28800"/>
            <a:ext cx="3893112" cy="30860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3" descr="D:\Desktop\патриоты презентация\Валя\IMG-20240516-WA01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628800"/>
            <a:ext cx="3952860" cy="3059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86050" y="642918"/>
            <a:ext cx="365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ВОСПИТАНИЕ В СЕМЬЕ МАЛЬЧИКА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285860"/>
            <a:ext cx="3929090" cy="37862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85860"/>
            <a:ext cx="4062850" cy="3787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71802" y="642918"/>
            <a:ext cx="346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ВОСПИТАНИЕ В СЕМЬЕ ДЕВОЧКИ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000108"/>
            <a:ext cx="3214710" cy="2667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000108"/>
            <a:ext cx="3512566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D:\Desktop\0d37441c368c5547d33434b7593f857f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714752"/>
            <a:ext cx="3214710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D:\Desktop\3c5b6c8d22d4cc858bd379873ae83c7a - копия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3714752"/>
            <a:ext cx="3500462" cy="27620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642918"/>
            <a:ext cx="2310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ВЕЧЕР КАЗАЧЬИХ ИГР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357298"/>
            <a:ext cx="4143404" cy="33975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4071934" cy="3429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86182" y="428604"/>
            <a:ext cx="1872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ДАРЫ ПРИРОДЫ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71678"/>
            <a:ext cx="3714776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443767" y="3628275"/>
            <a:ext cx="2613128" cy="32147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376637" y="909323"/>
            <a:ext cx="2786083" cy="31105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Desktop\Без названия (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44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642918"/>
            <a:ext cx="85725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АКТУАЛЬНОСТЬ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	Патриотическое воспитание дошкольников – актуальная проблема в условиях современной России. В содержании ФОП ДО отмечена острая необходимость активации процесса воспитания патриотизма дошкольников, потому что именно в детском возрасте закладываются чувство любви к Родине, система ценностей, жизненные ориентиры. Своевременное и грамотное нравственно-патриотическое воспитание дошкольников - основа формирования будущего гражданина своей страны.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Патриотическое чувство не возникает само по себе. Это результат длительного целенаправленного воспитательного воздействия на человека, начиная с самого дошкольного детства. Здесь немаловажную роль играет влияние семьи и образования</a:t>
            </a:r>
            <a:r>
              <a:rPr lang="ru-RU" dirty="0" smtClean="0"/>
              <a:t>.</a:t>
            </a:r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357554" y="500042"/>
            <a:ext cx="2696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ДЕНЬ МАТЕРИ - КАЗАЧКИ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00306"/>
            <a:ext cx="3754528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500306"/>
            <a:ext cx="3999683" cy="2694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43306" y="500042"/>
            <a:ext cx="2201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ДОНСКАЯ ПРИРОДА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000240"/>
            <a:ext cx="3286148" cy="3214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000240"/>
            <a:ext cx="3607458" cy="3214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86116" y="571480"/>
            <a:ext cx="2597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КАКИЕ БЫВАЮТ ДОМА?</a:t>
            </a:r>
            <a:endParaRPr lang="ru-RU" b="1" dirty="0"/>
          </a:p>
        </p:txBody>
      </p:sp>
      <p:sp>
        <p:nvSpPr>
          <p:cNvPr id="13314" name="AutoShape 2" descr="https://sun9-25.userapi.com/impg/sQzUvaEOojEAkqZrdV8H4jLyAlugoGZsf-rC8w/NT28PwsNa_0.jpg?size=719x411&amp;quality=95&amp;sign=907a7908280fc8d80254c0bc7d08cb81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 descr="D:\Desktop\NT28PwsNa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1785926"/>
            <a:ext cx="5753100" cy="32861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928926" y="500042"/>
            <a:ext cx="3857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МАСЛЕНИЦА - ДОРОГАЯ НАША ГОСТЬЮШКА ГОДОВАЯ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142984"/>
            <a:ext cx="3240360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929066"/>
            <a:ext cx="3458094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142984"/>
            <a:ext cx="3458094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608" y="3857628"/>
            <a:ext cx="3240360" cy="2544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00364" y="571480"/>
            <a:ext cx="3739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ЗВУКИ НАРОДНЫХ ИНСТРУМЕНТОВ</a:t>
            </a:r>
            <a:endParaRPr lang="ru-RU" b="1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629990" y="1227474"/>
            <a:ext cx="2571769" cy="26885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436473" y="2207337"/>
            <a:ext cx="2643206" cy="3086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639593" y="3789639"/>
            <a:ext cx="2507228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500042"/>
            <a:ext cx="5544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Каждый понедельник в детском саду проходят «Разговоры о важном», дети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исполняют Гимн России с торжественным выносом флага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Desktop\патриоты презентация\10003541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000240"/>
            <a:ext cx="4786346" cy="3589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26478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5984" y="57148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День народного единства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Desktop\патриоты презентация\20231101_103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000108"/>
            <a:ext cx="3932196" cy="2643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 descr="D:\Desktop\патриоты презентация\IMG-20230503-WA0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00108"/>
            <a:ext cx="3833839" cy="2643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D:\Desktop\abd95ea59b2212381f5320ccfd87d549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3" y="3786190"/>
            <a:ext cx="3786214" cy="2775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D:\Desktop\0d37441c368c5547d33434b7593f857f (1) - копия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786190"/>
            <a:ext cx="3857652" cy="27377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642919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23 февраля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День Защитника Отечества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5" descr="D:\Desktop\патриоты презентация\Валя\IMG-20240516-WA0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143116"/>
            <a:ext cx="3465373" cy="26785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 descr="D:\Desktop\патриоты презентация\Валя\IMG-20240516-WA01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143116"/>
            <a:ext cx="3576623" cy="2682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197538" y="500042"/>
            <a:ext cx="748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9 мая</a:t>
            </a:r>
          </a:p>
        </p:txBody>
      </p:sp>
      <p:pic>
        <p:nvPicPr>
          <p:cNvPr id="7" name="Picture 3" descr="D:\Desktop\патриоты презентация\20230621_093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928670"/>
            <a:ext cx="3810025" cy="28575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D:\Desktop\патриоты презентация\20230511_094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928670"/>
            <a:ext cx="3913784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6" descr="D:\Desktop\патриоты презентация\Валя\IMG-20240516-WA0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857628"/>
            <a:ext cx="3643338" cy="2741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pic>
        <p:nvPicPr>
          <p:cNvPr id="6" name="Picture 2" descr="D:\Desktop\патриоты презентация\20240508_095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714488"/>
            <a:ext cx="4214842" cy="30527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4" descr="D:\Desktop\патриоты презентация\20240509_102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14488"/>
            <a:ext cx="4143404" cy="3060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6248" y="714356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9 мая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8" y="889844"/>
            <a:ext cx="84296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ЦЕЛЬ ПРОГРАММЫ: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Развития у дошкольников ценностного отношения к культуре и истории Донского края, зарождение личностных смыслов. </a:t>
            </a:r>
          </a:p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ЗАДАЧИ ПРОГРАММЫ: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I .Развитие у детей интереса к культуре и истории Донского края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2.Создание условий, обеспечивающих познание ребенком ценностей истории и культуры родного края, способствующих зарождению личностных смыслов.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3.Развитие эмоционально-эстетической сферы ребёнка в процессе восприятия музыкальных, литературных, архитектурных, изобразители! произведений искусства родного края.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4.Развитие творческого потенциала младших дошкольников в художественно-изобразительной, речевой, конструктивной, игровой деятельности.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85918" y="428604"/>
            <a:ext cx="528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pic>
        <p:nvPicPr>
          <p:cNvPr id="4099" name="Picture 3" descr="D:\Desktop\d244c25724fd74a181433a1d52096b2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571612"/>
            <a:ext cx="3114649" cy="25305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D:\Desktop\db85e23041554b3a5f89f773cfc4b35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1546978"/>
            <a:ext cx="4857784" cy="2596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pic>
        <p:nvPicPr>
          <p:cNvPr id="1026" name="Picture 2" descr="D:\Desktop\3c5b6c8d22d4cc858bd379873ae83c7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857364"/>
            <a:ext cx="5886450" cy="39243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14546" y="5714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Всероссийский фестиваль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конкурс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Всероссийского казачьего общества «Во славу Отечества! В 2024 году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86182" y="50004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ВЫВОД: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5537" y="1196752"/>
            <a:ext cx="83529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Реализация </a:t>
            </a:r>
            <a:r>
              <a:rPr lang="ru-RU" dirty="0"/>
              <a:t>регионального компонента в дошкольном учреждении, построенная в системе будет способствовать достижению следующих целевых ориентиров :</a:t>
            </a:r>
          </a:p>
          <a:p>
            <a:r>
              <a:rPr lang="ru-RU" dirty="0"/>
              <a:t>-Ребенок овладевает установкой положительного отношения к миру, к разным видам труда, другим людям и самому себе, обладает чувством собственного достоинства.</a:t>
            </a:r>
          </a:p>
          <a:p>
            <a:r>
              <a:rPr lang="ru-RU" dirty="0"/>
              <a:t>-Различает условную и реальную ситуации, умеет подчиняться разным правилам и социальным нормам.</a:t>
            </a:r>
          </a:p>
          <a:p>
            <a:r>
              <a:rPr lang="ru-RU" dirty="0"/>
              <a:t>-Обладает начальными знаниями о себе, о природном и социальном мире, в котором он живет.</a:t>
            </a:r>
          </a:p>
          <a:p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1714488"/>
            <a:ext cx="83582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Arial" pitchFamily="34" charset="0"/>
                <a:cs typeface="Arial" pitchFamily="34" charset="0"/>
              </a:rPr>
              <a:t>СПАСИБО </a:t>
            </a:r>
          </a:p>
          <a:p>
            <a:pPr algn="ctr"/>
            <a:r>
              <a:rPr lang="ru-RU" sz="6600" b="1" dirty="0" smtClean="0">
                <a:latin typeface="Arial" pitchFamily="34" charset="0"/>
                <a:cs typeface="Arial" pitchFamily="34" charset="0"/>
              </a:rPr>
              <a:t>ЗА ВНИМАНИЕ!</a:t>
            </a:r>
            <a:endParaRPr lang="ru-RU" sz="6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18" y="785794"/>
            <a:ext cx="514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ПРЕЗИДЕНТ РОССИИ ОПРЕДЕЛИЛ НАЦИОНАЛЬНУЮ ИДЕЮ РОССИИ - ПАТРИОТИЗМ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071678"/>
            <a:ext cx="4911725" cy="304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pic>
        <p:nvPicPr>
          <p:cNvPr id="3" name="Picture 3" descr="D:\Desktop\патриоты презентация\1000352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00504"/>
            <a:ext cx="3571932" cy="2263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714356"/>
            <a:ext cx="3786213" cy="5786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00628" y="785794"/>
            <a:ext cx="3929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Детскому саду № 16 «Дубравушка» приказом № 119 от 14.12.2020 департаментом по делам казачества и кадетских учебных заведений Ростовской области присвоен статус «Казачье»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478"/>
            <a:ext cx="9143999" cy="6884478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692344" cy="147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558624" tIns="482448" rIns="126960" bIns="52053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1000108"/>
            <a:ext cx="4071966" cy="5357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85984" y="357166"/>
            <a:ext cx="4143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ПЕРСПЕКТИВНЫЙ ПЛАН ПО РЕАЛИЗАЦИИ ПРОГРАММЫ «РОДНИКИ ДОНА»</a:t>
            </a:r>
            <a:endParaRPr lang="ru-RU" sz="1600" b="1" dirty="0"/>
          </a:p>
        </p:txBody>
      </p:sp>
      <p:pic>
        <p:nvPicPr>
          <p:cNvPr id="7" name="Picture 2" descr="D:\Desktop\патриоты презентация\10003538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2672" y="3359535"/>
            <a:ext cx="4071966" cy="30003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357166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ОРГАНИЗАЦИЯ ПРЕДМЕТНО – РАЗВИВАЮЩЕЙ СРЕДЫ В ГРУППЕ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D:\Desktop\патриоты презентация\20240514_1509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3929090" cy="25405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 descr="D:\Desktop\патриоты презентация\1000351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3967591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3" descr="D:\Desktop\патриоты презентация\10003511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14752"/>
            <a:ext cx="4071966" cy="27329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142984"/>
            <a:ext cx="4143403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239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00430" y="500042"/>
            <a:ext cx="246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«КАЗАКИ И КАЗАЧАТА"</a:t>
            </a:r>
            <a:endParaRPr lang="ru-RU" b="1" dirty="0"/>
          </a:p>
        </p:txBody>
      </p:sp>
      <p:pic>
        <p:nvPicPr>
          <p:cNvPr id="2050" name="Picture 2" descr="D:\Desktop\патриоты презентация\20240312_095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285860"/>
            <a:ext cx="6021889" cy="4495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Без названия 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8447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488" y="428604"/>
            <a:ext cx="3690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МОЯ СЕМЬЯ-МОЁ БОГАТСТВО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9" y="1979366"/>
            <a:ext cx="4333885" cy="3067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19" y="1979366"/>
            <a:ext cx="4286279" cy="3040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378</Words>
  <Application>Microsoft Office PowerPoint</Application>
  <PresentationFormat>Экран (4:3)</PresentationFormat>
  <Paragraphs>64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Book</dc:creator>
  <cp:lastModifiedBy>Book</cp:lastModifiedBy>
  <cp:revision>13</cp:revision>
  <dcterms:created xsi:type="dcterms:W3CDTF">2024-05-21T09:43:09Z</dcterms:created>
  <dcterms:modified xsi:type="dcterms:W3CDTF">2024-05-23T04:00:03Z</dcterms:modified>
</cp:coreProperties>
</file>